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9" r:id="rId2"/>
    <p:sldId id="308" r:id="rId3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1" autoAdjust="0"/>
    <p:restoredTop sz="93333" autoAdjust="0"/>
  </p:normalViewPr>
  <p:slideViewPr>
    <p:cSldViewPr>
      <p:cViewPr>
        <p:scale>
          <a:sx n="60" d="100"/>
          <a:sy n="60" d="100"/>
        </p:scale>
        <p:origin x="-84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85DDC-117D-4D82-9170-2C5BD29ADF5C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C3861-F138-49E8-8ED6-BAEDEF203A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3861-F138-49E8-8ED6-BAEDEF203A8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5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96ADC-11BA-4B76-979F-3CF0FC6C665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63467-66BE-424C-94F5-CC332761F1B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4444" y="338671"/>
            <a:ext cx="2540000" cy="72248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4444" y="338671"/>
            <a:ext cx="7450667" cy="7224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06AA9-1093-4A7F-90BF-167EBD86CB6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FC0F-8FD7-4F8E-8D23-3DB91CC65AB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67"/>
            <a:ext cx="8636000" cy="151341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4"/>
            <a:ext cx="8636000" cy="16668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8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7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7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6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A8F7B-5EC4-4443-B28A-596FFDA78D1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449" y="1975556"/>
            <a:ext cx="4995333" cy="55880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9111" y="1975556"/>
            <a:ext cx="4995333" cy="55880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B8D7-6702-49B1-8209-FC16F8FC170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45" indent="0">
              <a:buNone/>
              <a:defRPr sz="2200" b="1"/>
            </a:lvl2pPr>
            <a:lvl3pPr marL="1015890" indent="0">
              <a:buNone/>
              <a:defRPr sz="2000" b="1"/>
            </a:lvl3pPr>
            <a:lvl4pPr marL="1523835" indent="0">
              <a:buNone/>
              <a:defRPr sz="1800" b="1"/>
            </a:lvl4pPr>
            <a:lvl5pPr marL="2031780" indent="0">
              <a:buNone/>
              <a:defRPr sz="1800" b="1"/>
            </a:lvl5pPr>
            <a:lvl6pPr marL="2539725" indent="0">
              <a:buNone/>
              <a:defRPr sz="1800" b="1"/>
            </a:lvl6pPr>
            <a:lvl7pPr marL="3047670" indent="0">
              <a:buNone/>
              <a:defRPr sz="1800" b="1"/>
            </a:lvl7pPr>
            <a:lvl8pPr marL="3555609" indent="0">
              <a:buNone/>
              <a:defRPr sz="1800" b="1"/>
            </a:lvl8pPr>
            <a:lvl9pPr marL="406355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51" y="1705681"/>
            <a:ext cx="4490861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45" indent="0">
              <a:buNone/>
              <a:defRPr sz="2200" b="1"/>
            </a:lvl2pPr>
            <a:lvl3pPr marL="1015890" indent="0">
              <a:buNone/>
              <a:defRPr sz="2000" b="1"/>
            </a:lvl3pPr>
            <a:lvl4pPr marL="1523835" indent="0">
              <a:buNone/>
              <a:defRPr sz="1800" b="1"/>
            </a:lvl4pPr>
            <a:lvl5pPr marL="2031780" indent="0">
              <a:buNone/>
              <a:defRPr sz="1800" b="1"/>
            </a:lvl5pPr>
            <a:lvl6pPr marL="2539725" indent="0">
              <a:buNone/>
              <a:defRPr sz="1800" b="1"/>
            </a:lvl6pPr>
            <a:lvl7pPr marL="3047670" indent="0">
              <a:buNone/>
              <a:defRPr sz="1800" b="1"/>
            </a:lvl7pPr>
            <a:lvl8pPr marL="3555609" indent="0">
              <a:buNone/>
              <a:defRPr sz="1800" b="1"/>
            </a:lvl8pPr>
            <a:lvl9pPr marL="406355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51" y="2416528"/>
            <a:ext cx="4490861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33ADD-D714-4678-A05E-22909849DD6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1BA99-030E-4EDA-900C-FCB78F0A79E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4391F-AC24-49BA-ABF5-774BF540946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6" y="303392"/>
            <a:ext cx="3342570" cy="1291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401"/>
            <a:ext cx="5679722" cy="650345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6" y="1594556"/>
            <a:ext cx="3342570" cy="5212292"/>
          </a:xfrm>
        </p:spPr>
        <p:txBody>
          <a:bodyPr/>
          <a:lstStyle>
            <a:lvl1pPr marL="0" indent="0">
              <a:buNone/>
              <a:defRPr sz="1600"/>
            </a:lvl1pPr>
            <a:lvl2pPr marL="507945" indent="0">
              <a:buNone/>
              <a:defRPr sz="1300"/>
            </a:lvl2pPr>
            <a:lvl3pPr marL="1015890" indent="0">
              <a:buNone/>
              <a:defRPr sz="1100"/>
            </a:lvl3pPr>
            <a:lvl4pPr marL="1523835" indent="0">
              <a:buNone/>
              <a:defRPr sz="1000"/>
            </a:lvl4pPr>
            <a:lvl5pPr marL="2031780" indent="0">
              <a:buNone/>
              <a:defRPr sz="1000"/>
            </a:lvl5pPr>
            <a:lvl6pPr marL="2539725" indent="0">
              <a:buNone/>
              <a:defRPr sz="1000"/>
            </a:lvl6pPr>
            <a:lvl7pPr marL="3047670" indent="0">
              <a:buNone/>
              <a:defRPr sz="1000"/>
            </a:lvl7pPr>
            <a:lvl8pPr marL="3555609" indent="0">
              <a:buNone/>
              <a:defRPr sz="1000"/>
            </a:lvl8pPr>
            <a:lvl9pPr marL="406355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E30CD-974D-43E2-938B-2F018A6D9CC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1"/>
            <a:ext cx="6096000" cy="6297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7945" indent="0">
              <a:buNone/>
              <a:defRPr sz="3100"/>
            </a:lvl2pPr>
            <a:lvl3pPr marL="1015890" indent="0">
              <a:buNone/>
              <a:defRPr sz="2700"/>
            </a:lvl3pPr>
            <a:lvl4pPr marL="1523835" indent="0">
              <a:buNone/>
              <a:defRPr sz="2200"/>
            </a:lvl4pPr>
            <a:lvl5pPr marL="2031780" indent="0">
              <a:buNone/>
              <a:defRPr sz="2200"/>
            </a:lvl5pPr>
            <a:lvl6pPr marL="2539725" indent="0">
              <a:buNone/>
              <a:defRPr sz="2200"/>
            </a:lvl6pPr>
            <a:lvl7pPr marL="3047670" indent="0">
              <a:buNone/>
              <a:defRPr sz="2200"/>
            </a:lvl7pPr>
            <a:lvl8pPr marL="3555609" indent="0">
              <a:buNone/>
              <a:defRPr sz="2200"/>
            </a:lvl8pPr>
            <a:lvl9pPr marL="4063555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10"/>
            <a:ext cx="6096000" cy="894291"/>
          </a:xfrm>
        </p:spPr>
        <p:txBody>
          <a:bodyPr/>
          <a:lstStyle>
            <a:lvl1pPr marL="0" indent="0">
              <a:buNone/>
              <a:defRPr sz="1600"/>
            </a:lvl1pPr>
            <a:lvl2pPr marL="507945" indent="0">
              <a:buNone/>
              <a:defRPr sz="1300"/>
            </a:lvl2pPr>
            <a:lvl3pPr marL="1015890" indent="0">
              <a:buNone/>
              <a:defRPr sz="1100"/>
            </a:lvl3pPr>
            <a:lvl4pPr marL="1523835" indent="0">
              <a:buNone/>
              <a:defRPr sz="1000"/>
            </a:lvl4pPr>
            <a:lvl5pPr marL="2031780" indent="0">
              <a:buNone/>
              <a:defRPr sz="1000"/>
            </a:lvl5pPr>
            <a:lvl6pPr marL="2539725" indent="0">
              <a:buNone/>
              <a:defRPr sz="1000"/>
            </a:lvl6pPr>
            <a:lvl7pPr marL="3047670" indent="0">
              <a:buNone/>
              <a:defRPr sz="1000"/>
            </a:lvl7pPr>
            <a:lvl8pPr marL="3555609" indent="0">
              <a:buNone/>
              <a:defRPr sz="1000"/>
            </a:lvl8pPr>
            <a:lvl9pPr marL="406355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1BA4-B007-4B5C-A5B5-2E3FC2DB946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5" tIns="50795" rIns="101595" bIns="507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5" tIns="50795" rIns="101595" bIns="50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7062788"/>
            <a:ext cx="2370138" cy="404812"/>
          </a:xfrm>
          <a:prstGeom prst="rect">
            <a:avLst/>
          </a:prstGeom>
        </p:spPr>
        <p:txBody>
          <a:bodyPr vert="horz" lIns="101595" tIns="50795" rIns="101595" bIns="5079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863" y="7062788"/>
            <a:ext cx="3216275" cy="404812"/>
          </a:xfrm>
          <a:prstGeom prst="rect">
            <a:avLst/>
          </a:prstGeom>
        </p:spPr>
        <p:txBody>
          <a:bodyPr vert="horz" lIns="101595" tIns="50795" rIns="101595" bIns="5079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863" y="7062788"/>
            <a:ext cx="2370137" cy="404812"/>
          </a:xfrm>
          <a:prstGeom prst="rect">
            <a:avLst/>
          </a:prstGeom>
        </p:spPr>
        <p:txBody>
          <a:bodyPr vert="horz" lIns="101595" tIns="50795" rIns="101595" bIns="50795" rtlCol="0" anchor="ctr"/>
          <a:lstStyle>
            <a:lvl1pPr algn="r">
              <a:defRPr sz="13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BA2947D-13AB-45A1-BC03-FAFE89B7220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14413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9413" indent="-379413" algn="l" defTabSz="1014413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5913" algn="l" defTabSz="1014413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8413" indent="-252413" algn="l" defTabSz="1014413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6413" indent="-252413" algn="l" defTabSz="1014413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4413" indent="-252413" algn="l" defTabSz="1014413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694" indent="-253972" algn="l" defTabSz="10158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638" indent="-253972" algn="l" defTabSz="10158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81" indent="-253972" algn="l" defTabSz="10158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523" indent="-253972" algn="l" defTabSz="10158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45" algn="l" defTabSz="1015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90" algn="l" defTabSz="1015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35" algn="l" defTabSz="1015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780" algn="l" defTabSz="1015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725" algn="l" defTabSz="1015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670" algn="l" defTabSz="1015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609" algn="l" defTabSz="1015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555" algn="l" defTabSz="1015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4"/>
          <p:cNvSpPr>
            <a:spLocks noGrp="1"/>
          </p:cNvSpPr>
          <p:nvPr/>
        </p:nvSpPr>
        <p:spPr>
          <a:xfrm>
            <a:off x="1397000" y="2133600"/>
            <a:ext cx="7493000" cy="3429000"/>
          </a:xfrm>
          <a:prstGeom prst="rect">
            <a:avLst/>
          </a:prstGeom>
        </p:spPr>
        <p:txBody>
          <a:bodyPr lIns="101595" tIns="50795" rIns="101595" bIns="50795">
            <a:normAutofit fontScale="85000" lnSpcReduction="10000"/>
          </a:bodyPr>
          <a:lstStyle>
            <a:lvl1pPr marL="0" indent="0" algn="ctr" defTabSz="1015890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7945" indent="0" algn="ctr" defTabSz="1015890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5890" indent="0" algn="ctr" defTabSz="1015890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3835" indent="0" algn="ctr" defTabSz="10158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1780" indent="0" algn="ctr" defTabSz="10158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39725" indent="0" algn="ctr" defTabSz="10158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47670" indent="0" algn="ctr" defTabSz="10158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55609" indent="0" algn="ctr" defTabSz="10158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63555" indent="0" algn="ctr" defTabSz="10158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800" b="1" dirty="0" smtClean="0">
                <a:solidFill>
                  <a:schemeClr val="tx1"/>
                </a:solidFill>
              </a:rPr>
              <a:t>Making the case for </a:t>
            </a:r>
            <a:r>
              <a:rPr lang="en-US" sz="9800" b="1" dirty="0" err="1" smtClean="0">
                <a:solidFill>
                  <a:schemeClr val="tx1"/>
                </a:solidFill>
              </a:rPr>
              <a:t>CiviCRM</a:t>
            </a:r>
            <a:endParaRPr lang="en-US" sz="9800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4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18" descr="top-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7400" y="5943600"/>
            <a:ext cx="2669757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60400" y="381000"/>
            <a:ext cx="9144000" cy="7010400"/>
          </a:xfrm>
        </p:spPr>
        <p:txBody>
          <a:bodyPr/>
          <a:lstStyle/>
          <a:p>
            <a:endParaRPr lang="fr-FR" sz="800" b="1" dirty="0" smtClean="0"/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r>
              <a:rPr lang="fr-FR" sz="2800" b="1" dirty="0" smtClean="0"/>
              <a:t>Nicole </a:t>
            </a:r>
            <a:r>
              <a:rPr lang="fr-FR" sz="2800" b="1" dirty="0" err="1" smtClean="0"/>
              <a:t>Seltzer</a:t>
            </a:r>
            <a:r>
              <a:rPr lang="fr-FR" sz="2800" dirty="0" smtClean="0"/>
              <a:t>, </a:t>
            </a:r>
            <a:r>
              <a:rPr lang="fr-FR" sz="2800" dirty="0" err="1" smtClean="0"/>
              <a:t>Executive</a:t>
            </a:r>
            <a:r>
              <a:rPr lang="fr-FR" sz="2800" dirty="0" smtClean="0"/>
              <a:t> </a:t>
            </a:r>
            <a:r>
              <a:rPr lang="fr-FR" sz="2800" dirty="0" err="1" smtClean="0"/>
              <a:t>Director</a:t>
            </a:r>
            <a:endParaRPr lang="fr-FR" sz="2800" dirty="0" smtClean="0"/>
          </a:p>
          <a:p>
            <a:pPr>
              <a:buNone/>
            </a:pPr>
            <a:r>
              <a:rPr lang="en-US" sz="2800" dirty="0" smtClean="0"/>
              <a:t>Colorado Foundation for Water Education</a:t>
            </a:r>
            <a:endParaRPr lang="fr-FR" sz="2800" dirty="0" smtClean="0"/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2800" b="1" dirty="0" smtClean="0"/>
              <a:t>Julie </a:t>
            </a:r>
            <a:r>
              <a:rPr lang="fr-FR" sz="2800" b="1" dirty="0" smtClean="0"/>
              <a:t>Crosby, </a:t>
            </a:r>
            <a:r>
              <a:rPr lang="fr-FR" sz="2800" dirty="0" smtClean="0"/>
              <a:t>General </a:t>
            </a:r>
            <a:r>
              <a:rPr lang="fr-FR" sz="2800" dirty="0" smtClean="0"/>
              <a:t>Manager</a:t>
            </a:r>
          </a:p>
          <a:p>
            <a:pPr>
              <a:buNone/>
            </a:pPr>
            <a:r>
              <a:rPr lang="fr-FR" sz="2800" dirty="0" err="1" smtClean="0"/>
              <a:t>Democracy</a:t>
            </a:r>
            <a:r>
              <a:rPr lang="fr-FR" sz="2800" dirty="0" smtClean="0"/>
              <a:t> </a:t>
            </a:r>
            <a:r>
              <a:rPr lang="fr-FR" sz="2800" dirty="0" err="1" smtClean="0"/>
              <a:t>Now</a:t>
            </a:r>
            <a:r>
              <a:rPr lang="fr-FR" sz="2800" dirty="0" smtClean="0"/>
              <a:t>!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2800" b="1" dirty="0" smtClean="0"/>
              <a:t>Adriana </a:t>
            </a:r>
            <a:r>
              <a:rPr lang="fr-FR" sz="2800" b="1" dirty="0" smtClean="0"/>
              <a:t>Herald, </a:t>
            </a:r>
            <a:r>
              <a:rPr lang="fr-FR" sz="2800" dirty="0" smtClean="0"/>
              <a:t>Systems </a:t>
            </a:r>
            <a:r>
              <a:rPr lang="fr-FR" sz="2800" dirty="0" err="1" smtClean="0"/>
              <a:t>Administrator</a:t>
            </a:r>
            <a:endParaRPr lang="fr-FR" sz="2800" dirty="0" smtClean="0"/>
          </a:p>
          <a:p>
            <a:pPr>
              <a:buNone/>
            </a:pPr>
            <a:r>
              <a:rPr lang="fr-FR" sz="2800" dirty="0" err="1" smtClean="0"/>
              <a:t>Museum</a:t>
            </a:r>
            <a:r>
              <a:rPr lang="fr-FR" sz="2800" dirty="0" smtClean="0"/>
              <a:t> Store Association</a:t>
            </a:r>
            <a:endParaRPr lang="fr-FR" sz="2800" b="1" dirty="0" smtClean="0"/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2800" b="1" dirty="0" smtClean="0"/>
              <a:t>Neil Planchon, </a:t>
            </a:r>
            <a:r>
              <a:rPr lang="fr-FR" sz="2800" dirty="0" err="1" smtClean="0"/>
              <a:t>Moderator</a:t>
            </a:r>
            <a:endParaRPr lang="fr-FR" sz="2800" dirty="0" smtClean="0"/>
          </a:p>
          <a:p>
            <a:pPr>
              <a:buNone/>
            </a:pPr>
            <a:r>
              <a:rPr lang="fr-FR" sz="2800" dirty="0" err="1" smtClean="0"/>
              <a:t>Cividesk</a:t>
            </a:r>
            <a:r>
              <a:rPr lang="fr-FR" sz="2800" dirty="0" smtClean="0"/>
              <a:t>, </a:t>
            </a:r>
            <a:r>
              <a:rPr lang="fr-FR" sz="2800" dirty="0" err="1" smtClean="0"/>
              <a:t>Regional</a:t>
            </a:r>
            <a:r>
              <a:rPr lang="fr-FR" sz="2800" dirty="0" smtClean="0"/>
              <a:t> </a:t>
            </a:r>
            <a:r>
              <a:rPr lang="fr-FR" sz="2800" dirty="0" err="1" smtClean="0"/>
              <a:t>Account</a:t>
            </a:r>
            <a:r>
              <a:rPr lang="fr-FR" sz="2800" dirty="0" smtClean="0"/>
              <a:t> Manager</a:t>
            </a:r>
            <a:endParaRPr lang="fr-FR" sz="2800" dirty="0" smtClean="0"/>
          </a:p>
          <a:p>
            <a:pPr>
              <a:buNone/>
            </a:pPr>
            <a:endParaRPr lang="fr-FR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sz="1000" b="1" dirty="0" smtClean="0">
              <a:solidFill>
                <a:srgbClr val="0070C0"/>
              </a:solidFill>
            </a:endParaRPr>
          </a:p>
          <a:p>
            <a:endParaRPr lang="fr-FR" sz="2800" dirty="0" smtClean="0"/>
          </a:p>
          <a:p>
            <a:pPr>
              <a:buNone/>
            </a:pPr>
            <a:endParaRPr lang="fr-FR" sz="2800" i="1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1000" dirty="0" smtClean="0"/>
          </a:p>
          <a:p>
            <a:pPr>
              <a:buNone/>
            </a:pPr>
            <a:endParaRPr lang="fr-FR" sz="2800" dirty="0" smtClean="0"/>
          </a:p>
          <a:p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sz="2800" dirty="0" smtClean="0"/>
          </a:p>
        </p:txBody>
      </p:sp>
      <p:pic>
        <p:nvPicPr>
          <p:cNvPr id="3" name="Image 2" descr="logo_tagline_color_small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5000" y="929640"/>
            <a:ext cx="2839453" cy="899160"/>
          </a:xfrm>
          <a:prstGeom prst="rect">
            <a:avLst/>
          </a:prstGeom>
        </p:spPr>
      </p:pic>
      <p:pic>
        <p:nvPicPr>
          <p:cNvPr id="4" name="Image 3" descr="democracynow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1200" y="2362200"/>
            <a:ext cx="2724150" cy="1676400"/>
          </a:xfrm>
          <a:prstGeom prst="rect">
            <a:avLst/>
          </a:prstGeom>
        </p:spPr>
      </p:pic>
      <p:pic>
        <p:nvPicPr>
          <p:cNvPr id="5" name="Image 4" descr="MSA-Logo_s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3600" y="4485043"/>
            <a:ext cx="2514600" cy="11537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4137</TotalTime>
  <Words>41</Words>
  <Application>Microsoft Office PowerPoint</Application>
  <PresentationFormat>Personnalisé</PresentationFormat>
  <Paragraphs>27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Valérie Davo</dc:creator>
  <cp:lastModifiedBy>Valérie Davo</cp:lastModifiedBy>
  <cp:revision>307</cp:revision>
  <dcterms:created xsi:type="dcterms:W3CDTF">2004-05-06T09:28:21Z</dcterms:created>
  <dcterms:modified xsi:type="dcterms:W3CDTF">2015-04-18T18:14:37Z</dcterms:modified>
</cp:coreProperties>
</file>